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173393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6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9"/>
    <p:restoredTop sz="94628"/>
  </p:normalViewPr>
  <p:slideViewPr>
    <p:cSldViewPr snapToGrid="0" snapToObjects="1">
      <p:cViewPr varScale="1">
        <p:scale>
          <a:sx n="84" d="100"/>
          <a:sy n="84" d="100"/>
        </p:scale>
        <p:origin x="132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Автор и дат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98500" y="8657488"/>
            <a:ext cx="11607801" cy="461060"/>
          </a:xfrm>
          <a:prstGeom prst="rect">
            <a:avLst/>
          </a:prstGeom>
        </p:spPr>
        <p:txBody>
          <a:bodyPr anchor="b"/>
          <a:lstStyle>
            <a:lvl1pPr marL="0" indent="0" defTabSz="563541">
              <a:lnSpc>
                <a:spcPct val="100000"/>
              </a:lnSpc>
              <a:spcBef>
                <a:spcPts val="0"/>
              </a:spcBef>
              <a:buSzTx/>
              <a:buNone/>
              <a:defRPr sz="2304" b="1"/>
            </a:lvl1pPr>
          </a:lstStyle>
          <a:p>
            <a:r>
              <a:t>Автор и дата</a:t>
            </a:r>
          </a:p>
        </p:txBody>
      </p:sp>
      <p:sp>
        <p:nvSpPr>
          <p:cNvPr id="12" name="Заголовок презентации"/>
          <p:cNvSpPr txBox="1">
            <a:spLocks noGrp="1"/>
          </p:cNvSpPr>
          <p:nvPr>
            <p:ph type="title" hasCustomPrompt="1"/>
          </p:nvPr>
        </p:nvSpPr>
        <p:spPr>
          <a:xfrm>
            <a:off x="698500" y="1854200"/>
            <a:ext cx="11609057" cy="3302000"/>
          </a:xfrm>
          <a:prstGeom prst="rect">
            <a:avLst/>
          </a:prstGeom>
        </p:spPr>
        <p:txBody>
          <a:bodyPr anchor="b"/>
          <a:lstStyle>
            <a:lvl1pPr>
              <a:defRPr sz="8200" spc="-164"/>
            </a:lvl1pPr>
          </a:lstStyle>
          <a:p>
            <a:r>
              <a:t>Заголовок презентации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98500" y="5105400"/>
            <a:ext cx="11607800" cy="1456399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  <a:lvl2pPr marL="0" indent="4572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2pPr>
            <a:lvl3pPr marL="0" indent="9144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3pPr>
            <a:lvl4pPr marL="0" indent="13716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4pPr>
            <a:lvl5pPr marL="0" indent="18288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5pPr>
          </a:lstStyle>
          <a:p>
            <a:r>
              <a:t>Подзаголовок презентации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6353454" y="9220199"/>
            <a:ext cx="297892" cy="28747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Информационное 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98500" y="3568700"/>
            <a:ext cx="11607800" cy="2617788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8200" spc="-1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8200" spc="-1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8200" spc="-1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8200" spc="-1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8200" spc="-1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Информационное сообщение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Важный фа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Информация о факте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98500" y="6209979"/>
            <a:ext cx="11607800" cy="671803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</a:lstStyle>
          <a:p>
            <a:r>
              <a:t>Информация о факте</a:t>
            </a:r>
          </a:p>
        </p:txBody>
      </p:sp>
      <p:sp>
        <p:nvSpPr>
          <p:cNvPr id="107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698500" y="999066"/>
            <a:ext cx="11607800" cy="521091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7600" b="1" spc="-176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7600" b="1" spc="-176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7600" b="1" spc="-176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7600" b="1" spc="-176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7600" b="1" spc="-176"/>
            </a:lvl5pPr>
          </a:lstStyle>
          <a:p>
            <a:r>
              <a:t>100 %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736600" y="3721100"/>
            <a:ext cx="11531600" cy="2324100"/>
          </a:xfrm>
          <a:prstGeom prst="rect">
            <a:avLst/>
          </a:prstGeom>
        </p:spPr>
        <p:txBody>
          <a:bodyPr anchor="ctr"/>
          <a:lstStyle>
            <a:lvl1pPr marL="457200" indent="-342900">
              <a:spcBef>
                <a:spcPts val="0"/>
              </a:spcBef>
              <a:buSzTx/>
              <a:buNone/>
              <a:defRPr sz="6000" spc="-11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457200" indent="114300">
              <a:spcBef>
                <a:spcPts val="0"/>
              </a:spcBef>
              <a:buSzTx/>
              <a:buNone/>
              <a:defRPr sz="6000" spc="-11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457200" indent="571500">
              <a:spcBef>
                <a:spcPts val="0"/>
              </a:spcBef>
              <a:buSzTx/>
              <a:buNone/>
              <a:defRPr sz="6000" spc="-11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457200" indent="1028700">
              <a:spcBef>
                <a:spcPts val="0"/>
              </a:spcBef>
              <a:buSzTx/>
              <a:buNone/>
              <a:defRPr sz="6000" spc="-11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457200" indent="1485900">
              <a:spcBef>
                <a:spcPts val="0"/>
              </a:spcBef>
              <a:buSzTx/>
              <a:buNone/>
              <a:defRPr sz="6000" spc="-11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«Важная цитата»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6" name="Авторство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6426200"/>
            <a:ext cx="11049000" cy="461059"/>
          </a:xfrm>
          <a:prstGeom prst="rect">
            <a:avLst/>
          </a:prstGeom>
        </p:spPr>
        <p:txBody>
          <a:bodyPr/>
          <a:lstStyle>
            <a:lvl1pPr marL="0" indent="0" defTabSz="563541">
              <a:lnSpc>
                <a:spcPct val="100000"/>
              </a:lnSpc>
              <a:spcBef>
                <a:spcPts val="0"/>
              </a:spcBef>
              <a:buSzTx/>
              <a:buNone/>
              <a:defRPr sz="2304" b="1"/>
            </a:lvl1pPr>
          </a:lstStyle>
          <a:p>
            <a:r>
              <a:t>Авторство</a:t>
            </a:r>
          </a:p>
        </p:txBody>
      </p:sp>
      <p:sp>
        <p:nvSpPr>
          <p:cNvPr id="11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Тарелка пасты папарделле с зелёным маслом из петрушки, жареным фундуком и стружкой сыра пармезан"/>
          <p:cNvSpPr>
            <a:spLocks noGrp="1"/>
          </p:cNvSpPr>
          <p:nvPr>
            <p:ph type="pic" idx="21"/>
          </p:nvPr>
        </p:nvSpPr>
        <p:spPr>
          <a:xfrm>
            <a:off x="-2082800" y="687558"/>
            <a:ext cx="11165190" cy="837389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Миска салата с жареным рисом, варёными яйцами и палочками для еды"/>
          <p:cNvSpPr>
            <a:spLocks noGrp="1"/>
          </p:cNvSpPr>
          <p:nvPr>
            <p:ph type="pic" sz="half" idx="22"/>
          </p:nvPr>
        </p:nvSpPr>
        <p:spPr>
          <a:xfrm>
            <a:off x="6597650" y="292100"/>
            <a:ext cx="5740400" cy="459232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Тарелка с рублеными котлетами из лосося, салатом и хумусом"/>
          <p:cNvSpPr>
            <a:spLocks noGrp="1"/>
          </p:cNvSpPr>
          <p:nvPr>
            <p:ph type="pic" idx="23"/>
          </p:nvPr>
        </p:nvSpPr>
        <p:spPr>
          <a:xfrm>
            <a:off x="4984750" y="2749413"/>
            <a:ext cx="7937500" cy="92382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Миска салата с жареным рисом, варёными яйцами и палочками для еды"/>
          <p:cNvSpPr>
            <a:spLocks noGrp="1"/>
          </p:cNvSpPr>
          <p:nvPr>
            <p:ph type="pic" idx="21"/>
          </p:nvPr>
        </p:nvSpPr>
        <p:spPr>
          <a:xfrm>
            <a:off x="-1016000" y="-1054100"/>
            <a:ext cx="14427200" cy="115417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6353454" y="9220199"/>
            <a:ext cx="297892" cy="2874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 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Авокадо и лаймы"/>
          <p:cNvSpPr>
            <a:spLocks noGrp="1"/>
          </p:cNvSpPr>
          <p:nvPr>
            <p:ph type="pic" idx="21"/>
          </p:nvPr>
        </p:nvSpPr>
        <p:spPr>
          <a:xfrm>
            <a:off x="-376767" y="-915894"/>
            <a:ext cx="17835652" cy="106821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Заголовок презентации"/>
          <p:cNvSpPr txBox="1">
            <a:spLocks noGrp="1"/>
          </p:cNvSpPr>
          <p:nvPr>
            <p:ph type="title" hasCustomPrompt="1"/>
          </p:nvPr>
        </p:nvSpPr>
        <p:spPr>
          <a:xfrm>
            <a:off x="698500" y="5181600"/>
            <a:ext cx="11607800" cy="3302000"/>
          </a:xfrm>
          <a:prstGeom prst="rect">
            <a:avLst/>
          </a:prstGeom>
        </p:spPr>
        <p:txBody>
          <a:bodyPr anchor="b"/>
          <a:lstStyle>
            <a:lvl1pPr>
              <a:defRPr sz="8200" spc="-164"/>
            </a:lvl1pPr>
          </a:lstStyle>
          <a:p>
            <a:r>
              <a:t>Заголовок презентации</a:t>
            </a:r>
          </a:p>
        </p:txBody>
      </p:sp>
      <p:sp>
        <p:nvSpPr>
          <p:cNvPr id="23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98500" y="8432800"/>
            <a:ext cx="11607800" cy="689769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  <a:lvl2pPr marL="0" indent="4572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2pPr>
            <a:lvl3pPr marL="0" indent="9144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3pPr>
            <a:lvl4pPr marL="0" indent="13716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4pPr>
            <a:lvl5pPr marL="0" indent="18288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5pPr>
          </a:lstStyle>
          <a:p>
            <a:r>
              <a:t>Подзаголовок презентации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" name="Автор и дата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98500" y="571500"/>
            <a:ext cx="11607801" cy="461059"/>
          </a:xfrm>
          <a:prstGeom prst="rect">
            <a:avLst/>
          </a:prstGeom>
        </p:spPr>
        <p:txBody>
          <a:bodyPr/>
          <a:lstStyle>
            <a:lvl1pPr marL="0" indent="0" defTabSz="563541">
              <a:lnSpc>
                <a:spcPct val="100000"/>
              </a:lnSpc>
              <a:spcBef>
                <a:spcPts val="0"/>
              </a:spcBef>
              <a:buSzTx/>
              <a:buNone/>
              <a:defRPr sz="2304" b="1"/>
            </a:lvl1pPr>
          </a:lstStyle>
          <a:p>
            <a:r>
              <a:t>Автор и дата</a:t>
            </a:r>
          </a:p>
        </p:txBody>
      </p:sp>
      <p:sp>
        <p:nvSpPr>
          <p:cNvPr id="2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6349999" y="9220199"/>
            <a:ext cx="297893" cy="28747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Тарелка с рублеными котлетами из лосося, салатом и хумусом "/>
          <p:cNvSpPr>
            <a:spLocks noGrp="1"/>
          </p:cNvSpPr>
          <p:nvPr>
            <p:ph type="pic" idx="21"/>
          </p:nvPr>
        </p:nvSpPr>
        <p:spPr>
          <a:xfrm>
            <a:off x="5319129" y="495299"/>
            <a:ext cx="7543801" cy="87800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98500" y="5003800"/>
            <a:ext cx="5105400" cy="4044566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  <a:lvl2pPr marL="0" indent="4572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2pPr>
            <a:lvl3pPr marL="0" indent="9144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3pPr>
            <a:lvl4pPr marL="0" indent="13716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4pPr>
            <a:lvl5pPr marL="0" indent="182880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5pPr>
          </a:lstStyle>
          <a:p>
            <a:r>
              <a:t>Подзаголовок слайда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4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698500" y="692534"/>
            <a:ext cx="5105400" cy="4387466"/>
          </a:xfrm>
          <a:prstGeom prst="rect">
            <a:avLst/>
          </a:prstGeom>
        </p:spPr>
        <p:txBody>
          <a:bodyPr anchor="b"/>
          <a:lstStyle/>
          <a:p>
            <a:r>
              <a:t>Заголовок слайда</a:t>
            </a:r>
          </a:p>
        </p:txBody>
      </p:sp>
      <p:sp>
        <p:nvSpPr>
          <p:cNvPr id="3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3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98500" y="1412977"/>
            <a:ext cx="11607801" cy="671803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</a:lstStyle>
          <a:p>
            <a:r>
              <a:t>Подзаголовок слайда</a:t>
            </a:r>
          </a:p>
        </p:txBody>
      </p:sp>
      <p:sp>
        <p:nvSpPr>
          <p:cNvPr id="44" name="Заголовок слайда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4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589358"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Тарелка пасты папарделле с зелёным маслом из петрушки, жареным фундуком и стружкой сыра пармезан"/>
          <p:cNvSpPr>
            <a:spLocks noGrp="1"/>
          </p:cNvSpPr>
          <p:nvPr>
            <p:ph type="pic" idx="21"/>
          </p:nvPr>
        </p:nvSpPr>
        <p:spPr>
          <a:xfrm>
            <a:off x="6172200" y="596900"/>
            <a:ext cx="6448425" cy="85979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1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698500" y="444500"/>
            <a:ext cx="5105400" cy="1016000"/>
          </a:xfrm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62" name="Подзаголовок слайда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98500" y="1412977"/>
            <a:ext cx="5105400" cy="671803"/>
          </a:xfrm>
          <a:prstGeom prst="rect">
            <a:avLst/>
          </a:prstGeom>
        </p:spPr>
        <p:txBody>
          <a:bodyPr/>
          <a:lstStyle>
            <a:lvl1pPr marL="0" indent="0" defTabSz="551800">
              <a:lnSpc>
                <a:spcPct val="100000"/>
              </a:lnSpc>
              <a:spcBef>
                <a:spcPts val="0"/>
              </a:spcBef>
              <a:buSzTx/>
              <a:buNone/>
              <a:defRPr sz="3572" b="1"/>
            </a:lvl1pPr>
          </a:lstStyle>
          <a:p>
            <a:r>
              <a:t>Подзаголовок слайда</a:t>
            </a:r>
          </a:p>
        </p:txBody>
      </p:sp>
      <p:sp>
        <p:nvSpPr>
          <p:cNvPr id="63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98500" y="3480196"/>
            <a:ext cx="5105400" cy="5593161"/>
          </a:xfrm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раздела"/>
          <p:cNvSpPr txBox="1">
            <a:spLocks noGrp="1"/>
          </p:cNvSpPr>
          <p:nvPr>
            <p:ph type="title" hasCustomPrompt="1"/>
          </p:nvPr>
        </p:nvSpPr>
        <p:spPr>
          <a:xfrm>
            <a:off x="698500" y="3225800"/>
            <a:ext cx="11607800" cy="3302000"/>
          </a:xfrm>
          <a:prstGeom prst="rect">
            <a:avLst/>
          </a:prstGeom>
        </p:spPr>
        <p:txBody>
          <a:bodyPr anchor="ctr"/>
          <a:lstStyle>
            <a:lvl1pPr>
              <a:defRPr sz="8200" b="0" spc="-16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Заголовок раздела</a:t>
            </a:r>
          </a:p>
        </p:txBody>
      </p:sp>
      <p:sp>
        <p:nvSpPr>
          <p:cNvPr id="7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Заголовок слайда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80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98500" y="1412977"/>
            <a:ext cx="11607801" cy="671803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</a:lstStyle>
          <a:p>
            <a:r>
              <a:t>Подзаголовок слайда</a:t>
            </a:r>
          </a:p>
        </p:txBody>
      </p:sp>
      <p:sp>
        <p:nvSpPr>
          <p:cNvPr id="8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Заголовок повестки дня"/>
          <p:cNvSpPr txBox="1">
            <a:spLocks noGrp="1"/>
          </p:cNvSpPr>
          <p:nvPr>
            <p:ph type="title" hasCustomPrompt="1"/>
          </p:nvPr>
        </p:nvSpPr>
        <p:spPr>
          <a:xfrm>
            <a:off x="698500" y="444500"/>
            <a:ext cx="11607800" cy="1016000"/>
          </a:xfrm>
          <a:prstGeom prst="rect">
            <a:avLst/>
          </a:prstGeom>
        </p:spPr>
        <p:txBody>
          <a:bodyPr/>
          <a:lstStyle/>
          <a:p>
            <a:r>
              <a:t>Заголовок повестки дня</a:t>
            </a:r>
          </a:p>
        </p:txBody>
      </p:sp>
      <p:sp>
        <p:nvSpPr>
          <p:cNvPr id="89" name="Подзаголовок повестки дня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98500" y="1409700"/>
            <a:ext cx="11607801" cy="671802"/>
          </a:xfrm>
          <a:prstGeom prst="rect">
            <a:avLst/>
          </a:prstGeom>
        </p:spPr>
        <p:txBody>
          <a:bodyPr/>
          <a:lstStyle>
            <a:lvl1pPr marL="0" indent="0" defTabSz="587022">
              <a:lnSpc>
                <a:spcPct val="100000"/>
              </a:lnSpc>
              <a:spcBef>
                <a:spcPts val="0"/>
              </a:spcBef>
              <a:buSzTx/>
              <a:buNone/>
              <a:defRPr sz="3800" b="1"/>
            </a:lvl1pPr>
          </a:lstStyle>
          <a:p>
            <a:r>
              <a:t>Подзаголовок повестки дня</a:t>
            </a:r>
          </a:p>
        </p:txBody>
      </p:sp>
      <p:sp>
        <p:nvSpPr>
          <p:cNvPr id="90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1300"/>
              </a:spcBef>
              <a:buSzTx/>
              <a:buNone/>
              <a:defRPr sz="3800" spc="-38"/>
            </a:lvl1pPr>
            <a:lvl2pPr marL="0" indent="457200">
              <a:spcBef>
                <a:spcPts val="1300"/>
              </a:spcBef>
              <a:buSzTx/>
              <a:buNone/>
              <a:defRPr sz="3800" spc="-38"/>
            </a:lvl2pPr>
            <a:lvl3pPr marL="0" indent="914400">
              <a:spcBef>
                <a:spcPts val="1300"/>
              </a:spcBef>
              <a:buSzTx/>
              <a:buNone/>
              <a:defRPr sz="3800" spc="-38"/>
            </a:lvl3pPr>
            <a:lvl4pPr marL="0" indent="1371600">
              <a:spcBef>
                <a:spcPts val="1300"/>
              </a:spcBef>
              <a:buSzTx/>
              <a:buNone/>
              <a:defRPr sz="3800" spc="-38"/>
            </a:lvl4pPr>
            <a:lvl5pPr marL="0" indent="1828800">
              <a:spcBef>
                <a:spcPts val="1300"/>
              </a:spcBef>
              <a:buSzTx/>
              <a:buNone/>
              <a:defRPr sz="3800" spc="-38"/>
            </a:lvl5pPr>
          </a:lstStyle>
          <a:p>
            <a:r>
              <a:t>Темы повестки дня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698500" y="2959100"/>
            <a:ext cx="11607800" cy="609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698500" y="440266"/>
            <a:ext cx="11607800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Заголовок слайда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6350067" y="9220199"/>
            <a:ext cx="297892" cy="28747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3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>
    <p:wipe/>
  </p:transition>
  <p:txStyles>
    <p:titleStyle>
      <a:lvl1pPr marL="0" marR="0" indent="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173393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19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381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762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143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1524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1905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2286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2667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3048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3429000" marR="0" indent="-381000" algn="l" defTabSz="1733930" rtl="0" latinLnBrk="0">
        <a:lnSpc>
          <a:spcPct val="90000"/>
        </a:lnSpc>
        <a:spcBef>
          <a:spcPts val="3200"/>
        </a:spcBef>
        <a:spcAft>
          <a:spcPts val="0"/>
        </a:spcAft>
        <a:buClrTx/>
        <a:buSzPct val="123000"/>
        <a:buFontTx/>
        <a:buChar char="•"/>
        <a:tabLst/>
        <a:defRPr sz="3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154" name="Курек Анафилаксия .001.jpeg" descr="Курек Анафилаксия .00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199" name="Курек Анафилаксия .010.jpeg" descr="Курек Анафилаксия .01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04" name="Курек Анафилаксия .011.jpeg" descr="Курек Анафилаксия .01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09" name="Курек Анафилаксия .012.jpeg" descr="Курек Анафилаксия .01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14" name="Курек Анафилаксия .013.jpeg" descr="Курек Анафилаксия .01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19" name="Курек Анафилаксия .014.jpeg" descr="Курек Анафилаксия .01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24" name="Курек Анафилаксия .015.jpeg" descr="Курек Анафилаксия .01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29" name="Курек Анафилаксия .016.jpeg" descr="Курек Анафилаксия .01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34" name="Курек Анафилаксия .017.jpeg" descr="Курек Анафилаксия .01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39" name="Курек Анафилаксия .018.jpeg" descr="Курек Анафилаксия .01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44" name="Курек Анафилаксия .019.jpeg" descr="Курек Анафилаксия .01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159" name="Курек Анафилаксия .002.jpeg" descr="Курек Анафилаксия .00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49" name="Курек Анафилаксия .020.jpeg" descr="Курек Анафилаксия .02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54" name="Курек Анафилаксия .021.jpeg" descr="Курек Анафилаксия .02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59" name="Курек Анафилаксия .022.jpeg" descr="Курек Анафилаксия .02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64" name="Курек Анафилаксия .023.jpeg" descr="Курек Анафилаксия .02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69" name="Курек Анафилаксия .024.jpeg" descr="Курек Анафилаксия .02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74" name="Курек Анафилаксия .025.jpeg" descr="Курек Анафилаксия .02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79" name="Курек Анафилаксия .026.jpeg" descr="Курек Анафилаксия .02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84" name="Курек Анафилаксия .027.jpeg" descr="Курек Анафилаксия .02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89" name="Курек Анафилаксия .028.jpeg" descr="Курек Анафилаксия .02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94" name="Курек Анафилаксия .029.jpeg" descr="Курек Анафилаксия .02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164" name="Курек Анафилаксия .003.jpeg" descr="Курек Анафилаксия .00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299" name="Курек Анафилаксия .030.jpeg" descr="Курек Анафилаксия .03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0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0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304" name="Курек Анафилаксия .031.jpeg" descr="Курек Анафилаксия .03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0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0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309" name="Курек Анафилаксия .032.jpeg" descr="Курек Анафилаксия .032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1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1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314" name="Курек Анафилаксия .033.jpeg" descr="Курек Анафилаксия .03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1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1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319" name="Курек Анафилаксия .034.jpeg" descr="Курек Анафилаксия .03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169" name="Курек Анафилаксия .004.jpeg" descr="Курек Анафилаксия .00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174" name="Курек Анафилаксия .005.jpeg" descr="Курек Анафилаксия .00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179" name="Курек Анафилаксия .006.jpeg" descr="Курек Анафилаксия .00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184" name="Курек Анафилаксия .007.jpeg" descr="Курек Анафилаксия .00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7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8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189" name="Курек Анафилаксия .008.jpeg" descr="Курек Анафилаксия .008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Текст пункта на слайде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2" name="Подзаголовок слайда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3" name="Заголовок слайд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1716590">
              <a:defRPr sz="5940" spc="-118"/>
            </a:pPr>
            <a:endParaRPr/>
          </a:p>
        </p:txBody>
      </p:sp>
      <p:pic>
        <p:nvPicPr>
          <p:cNvPr id="194" name="Курек Анафилаксия .009.jpeg" descr="Курек Анафилаксия .00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7339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6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73393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6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Произвольный</PresentationFormat>
  <Paragraphs>0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7" baseType="lpstr">
      <vt:lpstr>Helvetica Neue</vt:lpstr>
      <vt:lpstr>Helvetica Neue Medium</vt:lpstr>
      <vt:lpstr>21_BasicWhite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Hanna Ruban</cp:lastModifiedBy>
  <cp:revision>1</cp:revision>
  <dcterms:modified xsi:type="dcterms:W3CDTF">2022-03-25T07:57:42Z</dcterms:modified>
</cp:coreProperties>
</file>